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 Slab" panose="020B0604020202020204" charset="0"/>
      <p:regular r:id="rId13"/>
      <p:bold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0" y="1801225"/>
            <a:ext cx="9144000" cy="1541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17050" y="538100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Income Inequality in Inner City Detroit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399" y="1958024"/>
            <a:ext cx="1638749" cy="12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9837" y="1958025"/>
            <a:ext cx="1638750" cy="122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0574" y="1958000"/>
            <a:ext cx="1702850" cy="12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5000" y="1958000"/>
            <a:ext cx="1638749" cy="12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225" y="1958025"/>
            <a:ext cx="1638750" cy="12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217050" y="3522400"/>
            <a:ext cx="1385100" cy="115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Eric Kim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Kenny Won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Lucy Wang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0" y="1801225"/>
            <a:ext cx="9144000" cy="1541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87900" y="668175"/>
            <a:ext cx="8368200" cy="68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Thank You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399" y="1958024"/>
            <a:ext cx="1638749" cy="12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9837" y="1958025"/>
            <a:ext cx="1638750" cy="122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0574" y="1958000"/>
            <a:ext cx="1702850" cy="12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5000" y="1958000"/>
            <a:ext cx="1638749" cy="12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225" y="1958025"/>
            <a:ext cx="1638750" cy="12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3879450" y="3642500"/>
            <a:ext cx="1385100" cy="115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Eric Kim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Kenny Won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Lucy Wang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0" y="1801225"/>
            <a:ext cx="9144000" cy="15411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4076700" y="2311650"/>
            <a:ext cx="990600" cy="52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Eric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Current State of Detroit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Population Decrease: 1.85 million in 1950 to 670 thousand in 2016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Crime rates among the highest in the U.S.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Abandoned neighborhoods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Movements to revitalize the city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970" y="198950"/>
            <a:ext cx="3885324" cy="22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4975" y="2638550"/>
            <a:ext cx="3885324" cy="23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Decentralization of the Auto Industry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The Big Three (GM, Ford, Chrysler)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Plans to soften union power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Plants and suppliers move out of the city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Auto related businesses shut down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587" y="394400"/>
            <a:ext cx="3136324" cy="20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3450" y="2581750"/>
            <a:ext cx="3812599" cy="247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Racial Tensions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African American concentration in the inner city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White-collar workers in wealthy suburbs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Segregation of black and white community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150" y="157775"/>
            <a:ext cx="3752950" cy="277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3150" y="3074350"/>
            <a:ext cx="3752950" cy="190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Transportation System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Public policies in favor of the auto industry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Construction of freeways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Destruction of African American communities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Difficulty in commuting to workplaces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300" y="360150"/>
            <a:ext cx="3332399" cy="198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875" y="2455350"/>
            <a:ext cx="4403250" cy="252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0" y="1801225"/>
            <a:ext cx="9144000" cy="15411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4076700" y="2311650"/>
            <a:ext cx="1126800" cy="52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Kenny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Business Propsal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Building low-cost housing for start-up company entrepreneurs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1801225"/>
            <a:ext cx="9144000" cy="15411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4076700" y="2311650"/>
            <a:ext cx="990600" cy="52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Lucy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On-screen Show (16:9)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Roboto Slab</vt:lpstr>
      <vt:lpstr>Roboto</vt:lpstr>
      <vt:lpstr>Times New Roman</vt:lpstr>
      <vt:lpstr>marina</vt:lpstr>
      <vt:lpstr>Income Inequality in Inner City Detroit</vt:lpstr>
      <vt:lpstr>PowerPoint Presentation</vt:lpstr>
      <vt:lpstr>Current State of Detroit</vt:lpstr>
      <vt:lpstr>Decentralization of the Auto Industry</vt:lpstr>
      <vt:lpstr>Racial Tensions</vt:lpstr>
      <vt:lpstr>Transportation System</vt:lpstr>
      <vt:lpstr>PowerPoint Presentation</vt:lpstr>
      <vt:lpstr>Business Propsal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Income Inequality in Inner City Detroit</dc:title>
  <dc:creator>kennywon</dc:creator>
  <cp:lastModifiedBy>bltadm</cp:lastModifiedBy>
  <cp:revision>1</cp:revision>
  <dcterms:modified xsi:type="dcterms:W3CDTF">2017-06-01T20:08:23Z</dcterms:modified>
</cp:coreProperties>
</file>